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1" r:id="rId15"/>
    <p:sldId id="272" r:id="rId16"/>
    <p:sldId id="274" r:id="rId17"/>
    <p:sldId id="275" r:id="rId18"/>
    <p:sldId id="273" r:id="rId19"/>
    <p:sldId id="269" r:id="rId20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178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=""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4887" t="3558" r="-14801" b="4774"/>
          <a:stretch/>
        </p:blipFill>
        <p:spPr>
          <a:xfrm>
            <a:off x="323944" y="1383750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=""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643056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90"/>
            <a:ext cx="44577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357304"/>
            <a:ext cx="3814519" cy="2943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80"/>
            <a:ext cx="4186235" cy="196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74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643056"/>
            <a:ext cx="397952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6"/>
            <a:ext cx="3699076" cy="232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1285852" y="4286262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just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</a:t>
            </a:r>
            <a:r>
              <a:rPr lang="nb-NO" sz="1200" dirty="0" err="1" smtClean="0"/>
              <a:t>colors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85932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=""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70"/>
            <a:ext cx="1628771" cy="134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255</Words>
  <Application>Microsoft Office PowerPoint</Application>
  <PresentationFormat>Skjermfremvisning (16:9)</PresentationFormat>
  <Paragraphs>124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19</vt:i4>
      </vt:variant>
    </vt:vector>
  </HeadingPairs>
  <TitlesOfParts>
    <vt:vector size="20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110</cp:revision>
  <dcterms:created xsi:type="dcterms:W3CDTF">2022-06-14T12:24:02Z</dcterms:created>
  <dcterms:modified xsi:type="dcterms:W3CDTF">2024-12-28T13:03:04Z</dcterms:modified>
</cp:coreProperties>
</file>